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52" r:id="rId2"/>
    <p:sldMasterId id="2147483650" r:id="rId3"/>
    <p:sldMasterId id="2147483654" r:id="rId4"/>
    <p:sldMasterId id="2147483656" r:id="rId5"/>
    <p:sldMasterId id="2147483658" r:id="rId6"/>
  </p:sldMasterIdLst>
  <p:notesMasterIdLst>
    <p:notesMasterId r:id="rId15"/>
  </p:notesMasterIdLst>
  <p:handoutMasterIdLst>
    <p:handoutMasterId r:id="rId16"/>
  </p:handoutMasterIdLst>
  <p:sldIdLst>
    <p:sldId id="593" r:id="rId7"/>
    <p:sldId id="602" r:id="rId8"/>
    <p:sldId id="598" r:id="rId9"/>
    <p:sldId id="604" r:id="rId10"/>
    <p:sldId id="605" r:id="rId11"/>
    <p:sldId id="606" r:id="rId12"/>
    <p:sldId id="607" r:id="rId13"/>
    <p:sldId id="608" r:id="rId14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eu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87744" autoAdjust="0"/>
  </p:normalViewPr>
  <p:slideViewPr>
    <p:cSldViewPr>
      <p:cViewPr>
        <p:scale>
          <a:sx n="66" d="100"/>
          <a:sy n="66" d="100"/>
        </p:scale>
        <p:origin x="-1284" y="152"/>
      </p:cViewPr>
      <p:guideLst>
        <p:guide orient="horz" pos="4065"/>
        <p:guide pos="36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50" y="216"/>
      </p:cViewPr>
      <p:guideLst>
        <p:guide orient="horz" pos="3125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155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961" y="1"/>
            <a:ext cx="289155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E6E960E-6DC9-4E3E-A20C-D2C3DA9648F9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631"/>
            <a:ext cx="289155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961" y="9428631"/>
            <a:ext cx="289155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D09E0FE-6C8C-4D4C-B120-8153774A14A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5914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155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961" y="1"/>
            <a:ext cx="2891558" cy="49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95B5A47-AA0B-429F-A59C-419D18DA5013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439" y="4715113"/>
            <a:ext cx="5336210" cy="446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noProof="0" smtClean="0"/>
              <a:t>Klik om de opmaakprofielen van de modeltekst te bewerken</a:t>
            </a:r>
          </a:p>
          <a:p>
            <a:pPr lvl="1"/>
            <a:r>
              <a:rPr lang="nl-BE" noProof="0" smtClean="0"/>
              <a:t>Tweede niveau</a:t>
            </a:r>
          </a:p>
          <a:p>
            <a:pPr lvl="2"/>
            <a:r>
              <a:rPr lang="nl-BE" noProof="0" smtClean="0"/>
              <a:t>Derde niveau</a:t>
            </a:r>
          </a:p>
          <a:p>
            <a:pPr lvl="3"/>
            <a:r>
              <a:rPr lang="nl-BE" noProof="0" smtClean="0"/>
              <a:t>Vierde niveau</a:t>
            </a:r>
          </a:p>
          <a:p>
            <a:pPr lvl="4"/>
            <a:r>
              <a:rPr lang="nl-BE" noProof="0" smtClean="0"/>
              <a:t>Vijfde niveau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631"/>
            <a:ext cx="289155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961" y="9428631"/>
            <a:ext cx="289155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605" tIns="45802" rIns="91605" bIns="45802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8A2DB52-5BAC-4E04-AA4C-72FEE8B4760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653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>
          <a:xfrm>
            <a:off x="666439" y="4715114"/>
            <a:ext cx="5336210" cy="4144739"/>
          </a:xfr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A2DB52-5BAC-4E04-AA4C-72FEE8B4760F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131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8" descr="Frame_Blu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 userDrawn="1"/>
          </p:nvSpPr>
          <p:spPr bwMode="auto">
            <a:xfrm>
              <a:off x="0" y="4201"/>
              <a:ext cx="5760" cy="1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</p:grpSp>
      <p:pic>
        <p:nvPicPr>
          <p:cNvPr id="10" name="Picture 17" descr="gent_klaverblad_3x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213100"/>
            <a:ext cx="55800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gent_zoveelstad_RGB_1000px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1538" y="836613"/>
            <a:ext cx="38163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3514725"/>
            <a:ext cx="5106987" cy="936625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667250"/>
            <a:ext cx="5251450" cy="1008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453188"/>
            <a:ext cx="2854325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CEECC-30B0-415D-88B8-5E7E951FC65E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900113" y="6453188"/>
            <a:ext cx="5256212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" y="6453188"/>
            <a:ext cx="557213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E44E-0E5F-49DE-9FD7-5F7238BFB6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FF7E9-CECF-4BA3-9310-6F1420D44A65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5409-B32B-472E-BE6B-3903DE8BFD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638" y="549275"/>
            <a:ext cx="1908175" cy="5576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00113" y="549275"/>
            <a:ext cx="5572125" cy="5576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BECA-54F0-483E-9BA2-9FD5D3ABC920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3FECF-60B8-4F00-AB90-3880470A2B6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900113" y="549275"/>
            <a:ext cx="7632700" cy="55768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7F2B5-1F0C-4F57-B637-2095FDAD06B6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DCBC-0D5F-4957-8729-78956BFB15B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en vier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900113" y="549275"/>
            <a:ext cx="7632700" cy="10128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547813" y="1600200"/>
            <a:ext cx="3416300" cy="21859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116513" y="1600200"/>
            <a:ext cx="3416300" cy="21859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1547813" y="3938588"/>
            <a:ext cx="3416300" cy="21875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16513" y="3938588"/>
            <a:ext cx="3416300" cy="21875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C926-CDD0-46B2-A637-442D6743AD23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4D1D3-FC43-4D7D-B31A-E3F6B9C26F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632700" cy="10128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16300" cy="452596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5116513" y="1600200"/>
            <a:ext cx="3416300" cy="21859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5116513" y="3938588"/>
            <a:ext cx="3416300" cy="2187575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7D3A9-9DE7-4128-A242-FBCC6C7072BD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06F52-023C-4167-9C75-6BA0F5DE2E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632700" cy="10128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547813" y="1600200"/>
            <a:ext cx="34163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6513" y="1600200"/>
            <a:ext cx="34163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8CD51-19D1-43C9-A313-D643C131FE39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136EE-DA11-4962-A5E1-874E48CFA7F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" name="Picture 3" descr="Frame_Blue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0" y="4201"/>
              <a:ext cx="5760" cy="1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</p:grpSp>
      <p:pic>
        <p:nvPicPr>
          <p:cNvPr id="10" name="Picture 15" descr="gent_klaverblad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213100"/>
            <a:ext cx="38163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gent_zoveelstad_RGB_1000px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71538" y="836613"/>
            <a:ext cx="38163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916238" y="3514725"/>
            <a:ext cx="3384550" cy="936625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609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667250"/>
            <a:ext cx="3384550" cy="1008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453188"/>
            <a:ext cx="2854325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362A-F745-4CA7-A6E9-AE288E5017BA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900113" y="6453188"/>
            <a:ext cx="5256212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" y="6453188"/>
            <a:ext cx="557213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91788-9B9A-4EAA-9941-981352B54AD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E8C0F-D897-481D-8A20-4773041F1F99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7BF0A-D0AA-4E43-8C6C-88DFC38402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051C7-6010-4E65-86C9-AAA5FBF5E97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1502D-D142-4F9C-A68D-FFA41DD976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65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D4A97-B6A9-4211-BD02-F930AA899A05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90EEE-1BA1-412C-BD36-0A5A8C4444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6ABC6-FDA8-4FDD-A648-9EC067052388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AA433-5866-49C0-AB94-7D3965932FF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72E7-B436-4A19-B7F7-C156B4992D16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6AC4-98F0-4149-AD16-7C0CDDBCC76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1BCBC-F156-43E5-A400-101C6FB08872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765CC-7D8F-4C2B-B77F-1CC20F56636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DC-AF1B-437C-B20D-E57EC2183F39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81625-4CD0-4A23-8A47-7A5CC4BB26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B9A9D-F30E-468C-8E43-21C07AE9509C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002E2-1AA4-4E04-B3F3-18A10B4C3E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3D713-1660-4205-A868-88B67DD5773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1992C-FDAD-47B4-B37D-04C77B3719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39781-FAF5-4128-89E4-56BF5BB2DDDB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09EB2-C912-4B06-A672-93A1EB6316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638" y="549275"/>
            <a:ext cx="1908175" cy="5576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00113" y="549275"/>
            <a:ext cx="5572125" cy="5576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26F79-0B73-4C16-8841-E2F1CC1C5817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DC8F5-9566-4625-A21C-AE7FF4BF6D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Frame_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036050" y="0"/>
            <a:ext cx="1079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pic>
        <p:nvPicPr>
          <p:cNvPr id="9" name="Picture 8" descr="gent_klaverblad_3x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213100"/>
            <a:ext cx="55800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gent_sport_RGB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55663" y="831850"/>
            <a:ext cx="38163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916238" y="3514725"/>
            <a:ext cx="5106987" cy="936625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4667250"/>
            <a:ext cx="5251450" cy="1008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453188"/>
            <a:ext cx="2854325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C334-428B-4CF5-B2EC-BDAA80496925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900113" y="6453188"/>
            <a:ext cx="5256212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" y="6453188"/>
            <a:ext cx="557213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CA41-D9AA-4A52-8F03-74155FCFA95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9679-25C5-414E-83E9-1D78F22089E3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723C7-73CB-43DB-A519-D8F895DF50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ED5BA-0B09-4A5B-87EC-57CBF0E303A4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F1FDA-DDFD-4EDE-9E32-A960EAF261A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91392-0D84-4141-BD0C-DE66AE53E3F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52501-F5AA-43BD-B553-2972351991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65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F5D5E-6106-4F5C-B5C7-DF897EFE8DE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B1FD8-CD5B-46D7-A582-68656D1ABC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8B79-805D-4116-A72F-3C4F27D2FAA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4C81-C17E-4991-B597-04BF6D11EF1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39971-41F6-4E09-943C-5BF364878B86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52DB8-2607-4E01-8D3F-DD370D1A22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4ADB5-B83B-48F2-A1BF-91EE71A9DFFB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8AA46-EDD7-4427-B1F5-7D8B16D64A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F8B5A-32F4-4410-90DD-41123336C093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C1F8C-8846-41A1-BEFA-92E52276B0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7EBD-C50D-4880-AC30-781D25499E75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3110C-7FED-4D3D-9AD8-64E878B3CB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A687-6DD9-4F78-8363-2F04B34C25B9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F8E51-66C2-4827-9108-4AE6D1D4848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638" y="549275"/>
            <a:ext cx="1908175" cy="5576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00113" y="549275"/>
            <a:ext cx="5572125" cy="5576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0589F-5D2F-400E-A2E2-88D58717EA8F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FC251-8B43-40EB-9A63-F938F3A717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ame_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9036050" y="0"/>
            <a:ext cx="1079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pic>
        <p:nvPicPr>
          <p:cNvPr id="9" name="Picture 13" descr="gent_sport_RG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5663" y="831850"/>
            <a:ext cx="38163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gent_klaverblad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213100"/>
            <a:ext cx="381635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748213" y="3514725"/>
            <a:ext cx="3235325" cy="936625"/>
          </a:xfr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748213" y="4667250"/>
            <a:ext cx="3379787" cy="1008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453188"/>
            <a:ext cx="2854325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E22FB-DA4D-4B10-97CF-90C4C69BA0DB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900113" y="6453188"/>
            <a:ext cx="5256212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" y="6453188"/>
            <a:ext cx="557213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4953-2D6B-412A-B653-3341316766C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E7639-84FD-487C-A57E-554CABFE4925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4FA67-8955-4CB1-A3AE-812A07EACD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65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A4EF-A30D-4A8F-A682-619746D7039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E4294-6092-418B-A2C2-22298B37224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34228-3D24-45B1-BAFC-DFB104AFA30E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78E8-9607-492D-8FA0-ED5F03B0A9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65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6A8F-E516-421D-A5CC-D72405D19813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26F83-B1A3-43BC-9579-5673C184AA0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CBB2-9259-4406-AD0F-F4B4C00BCDAA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0D77E-A28D-46A7-BB37-C5718AADB29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F24AF-D261-4030-AB00-11BDBE133DA8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35CA-61C9-4402-B175-65ACB71A17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94941-E926-4879-B16E-FB4FAC069BDE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44C0E-E8DB-4CBB-87C4-4DDEA8D216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125F-A8DB-4F27-8E61-A90E064ECF8D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1A5CF-0430-4996-8495-5F6931C0900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C136B-DB16-4892-86D1-07B29B489CE3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0207-FC6D-42D9-8A5A-E2A9511514A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D3F12-598C-472A-ACE6-9E12E47318BB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8F1E-1ADB-4FDC-8F65-A9752BFD29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638" y="549275"/>
            <a:ext cx="1908175" cy="5576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00113" y="549275"/>
            <a:ext cx="5572125" cy="5576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49F5A-6368-472F-BF8F-AC0368EBF694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74A0-462C-482E-8480-909CAB40FE0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ame_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9036050" y="0"/>
            <a:ext cx="1079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pic>
        <p:nvPicPr>
          <p:cNvPr id="9" name="Picture 10" descr="gent_sport_RG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55663" y="831850"/>
            <a:ext cx="38163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gent_klaverblad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213100"/>
            <a:ext cx="3816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748213" y="3514725"/>
            <a:ext cx="3235325" cy="9366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223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748213" y="4667250"/>
            <a:ext cx="3379787" cy="1008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453188"/>
            <a:ext cx="2854325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E5925-DF12-4ECF-937B-56F2E81D573B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900113" y="6453188"/>
            <a:ext cx="5256212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" y="6453188"/>
            <a:ext cx="557213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CD03-6EEB-40F7-AD3D-5FEAEFB4B7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BE85-2986-40F1-8396-ABAB93B6B9FB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18D83-87EB-4E8D-BB9E-97EB3C2749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9BDF4-439F-4E22-8241-85D17CE10B2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DCB1-E75F-4527-96BF-A9FCDE4745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C3A6D-F39A-4037-BDEE-723E723857F0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1E445-F77E-4225-BC40-4C17846714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65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0E8F5-1A27-48D4-BBDE-1010AA8D6FD7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02C0-72FD-41A2-ADD7-7909B3C871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C5DB4-4D05-4CEA-BEF1-7F2F1EF6BE3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D4CE-ACA9-4C25-A7ED-22BEA488035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D4256-81CE-4F2D-B62A-6D7CA96A38E0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F6D0F-FAE4-4DAA-BD12-0D9E50018D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063B-5725-4DA6-8BAD-9EA17F12214D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E5598-F885-4913-8BCF-ABD79F8864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B6BB5-1E19-4ADD-9736-ECCEE178C3A7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08A1-3824-4409-93E3-51E9C45523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746A-916F-4952-B946-D72879D59BB4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83AE1-4D06-4F82-8AA4-EAD237EBFB0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DF10-DD16-4E27-81D0-DFB2F5F8910A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1FD36-E760-410B-8033-07D3636F282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638" y="549275"/>
            <a:ext cx="1908175" cy="5576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00113" y="549275"/>
            <a:ext cx="5572125" cy="5576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2B63-B600-43C2-9FA8-CA458899AA40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307EE-C0C4-41B0-8C9C-E8420CA48CE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A694F-51AF-4AC4-90ED-381480B113CE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85085-E97D-4FC8-8100-17B445766A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ame_Red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0"/>
            <a:ext cx="1079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9036050" y="0"/>
            <a:ext cx="10795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1158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a typeface="ＭＳ Ｐゴシック" charset="0"/>
            </a:endParaRPr>
          </a:p>
        </p:txBody>
      </p:sp>
      <p:pic>
        <p:nvPicPr>
          <p:cNvPr id="9" name="Picture 10" descr="gent_sport_RG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836613"/>
            <a:ext cx="3816350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gent_klaverblad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681288" y="3429000"/>
            <a:ext cx="38163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928938" y="3730625"/>
            <a:ext cx="3235325" cy="9366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928938" y="4883150"/>
            <a:ext cx="3379787" cy="1008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5795963" y="6453188"/>
            <a:ext cx="2854325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BDC0-39CB-49DE-A8FE-71B55F27DF62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12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900113" y="6453188"/>
            <a:ext cx="5256212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" y="6453188"/>
            <a:ext cx="557213" cy="3603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981E-A502-4122-A1EA-45450F6253E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8ACE-BB15-42CA-95C9-0CA3A2B612A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C0E0F-A443-48DD-8916-AB461D3F7D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729B3-526B-4BB4-B609-041120991597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F313B-DA4A-42B7-A88F-E3384DB651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478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16513" y="1600200"/>
            <a:ext cx="3416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06D0C-D3B2-4DD8-A398-C2F659200579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02E3-5396-4143-B3A8-EC9C6C26252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F1873-F5A7-4BDB-A3E9-B8229AE5610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B64C9-E69F-4593-BA51-8B87F77B93E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86D30-11B5-40C0-96DE-92021F62FA7D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78C2-03D2-47DA-A4E5-80DB786D2A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77850-A31E-4B1C-91A5-5D56DAF73987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DA76D-BD2B-477A-AD61-8F83AF766F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8580-D536-482A-8EBE-FEF1CE372ADF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1B09-4458-4ABD-81D4-B2A6AE05847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AAA27-6DE0-4B3C-AC24-93BA849EFC25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A7D5-DB98-4F7C-B7F3-9C7611DDFD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D4888-8338-4B8A-BA36-EA8D9D8E8F7C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0A48F-E490-453F-9671-4733E81428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24A7-DB44-4912-A49C-C00F058122D1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0D09-2B6F-40B8-9ECA-550F44D4703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4638" y="549275"/>
            <a:ext cx="1908175" cy="557688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00113" y="549275"/>
            <a:ext cx="5572125" cy="557688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0B4BF-8567-432B-85FC-3FEC8947BAA6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5E0F-2161-4658-A482-FAA260C7D5B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D3D06-2C1D-4CCF-812A-3080E7B0B260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F2C00-15C6-4CCF-9054-91389773E52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478B-5922-4D62-AEEC-2DC3CBE11989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66E4-FA4F-4845-B937-263B6552F5B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 userDrawn="1"/>
        </p:nvGrpSpPr>
        <p:grpSpPr bwMode="auto">
          <a:xfrm>
            <a:off x="0" y="-4763"/>
            <a:ext cx="9144000" cy="6867526"/>
            <a:chOff x="0" y="-3"/>
            <a:chExt cx="5760" cy="4326"/>
          </a:xfrm>
        </p:grpSpPr>
        <p:pic>
          <p:nvPicPr>
            <p:cNvPr id="1033" name="Picture 7" descr="Frame_Gray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0" y="-3"/>
              <a:ext cx="5760" cy="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0" y="4201"/>
              <a:ext cx="5760" cy="1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</p:grp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6327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698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8FA7173-7819-438F-9A45-E09CC16D4EA4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4751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453188"/>
            <a:ext cx="647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40D1E81-BBD0-4A6B-A6EC-66581118428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1032" name="Picture 19" descr="gent_zoveelstad_RGB_1000px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6877050" y="6180138"/>
            <a:ext cx="14398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1" r:id="rId1"/>
    <p:sldLayoutId id="2147485207" r:id="rId2"/>
    <p:sldLayoutId id="2147485208" r:id="rId3"/>
    <p:sldLayoutId id="2147485209" r:id="rId4"/>
    <p:sldLayoutId id="2147485210" r:id="rId5"/>
    <p:sldLayoutId id="2147485211" r:id="rId6"/>
    <p:sldLayoutId id="2147485212" r:id="rId7"/>
    <p:sldLayoutId id="2147485213" r:id="rId8"/>
    <p:sldLayoutId id="2147485214" r:id="rId9"/>
    <p:sldLayoutId id="2147485215" r:id="rId10"/>
    <p:sldLayoutId id="2147485216" r:id="rId11"/>
    <p:sldLayoutId id="2147485217" r:id="rId12"/>
    <p:sldLayoutId id="2147485218" r:id="rId13"/>
    <p:sldLayoutId id="2147485219" r:id="rId14"/>
    <p:sldLayoutId id="214748522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61950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8288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bg2"/>
          </a:solidFill>
          <a:latin typeface="+mn-lt"/>
          <a:ea typeface="MS PGothic" pitchFamily="34" charset="-128"/>
        </a:defRPr>
      </a:lvl3pPr>
      <a:lvl4pPr marL="1173163" indent="-1841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MS PGothic" pitchFamily="34" charset="-128"/>
        </a:defRPr>
      </a:lvl4pPr>
      <a:lvl5pPr marL="1533525" indent="-180975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MS PGothic" pitchFamily="34" charset="-128"/>
        </a:defRPr>
      </a:lvl5pPr>
      <a:lvl6pPr marL="19907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4479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29051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3623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-4763"/>
            <a:ext cx="9144000" cy="6867526"/>
            <a:chOff x="0" y="-3"/>
            <a:chExt cx="5760" cy="4326"/>
          </a:xfrm>
        </p:grpSpPr>
        <p:pic>
          <p:nvPicPr>
            <p:cNvPr id="2057" name="Picture 3" descr="Frame_Gray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-3"/>
              <a:ext cx="5760" cy="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45061" name="Rectangle 5"/>
            <p:cNvSpPr>
              <a:spLocks noChangeArrowheads="1"/>
            </p:cNvSpPr>
            <p:nvPr userDrawn="1"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45062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 userDrawn="1"/>
          </p:nvSpPr>
          <p:spPr bwMode="auto">
            <a:xfrm>
              <a:off x="0" y="4201"/>
              <a:ext cx="5760" cy="1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</p:grpSp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6327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698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7109A7C-D1A7-4C21-9E12-6149576BF06D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4751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453188"/>
            <a:ext cx="647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5EF8039-65CF-439C-AB9F-3A389227DE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2056" name="Picture 13" descr="gent_zoveelstad_RGB_1000px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77050" y="6180138"/>
            <a:ext cx="14398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61950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8288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bg2"/>
          </a:solidFill>
          <a:latin typeface="+mn-lt"/>
          <a:ea typeface="MS PGothic" pitchFamily="34" charset="-128"/>
        </a:defRPr>
      </a:lvl3pPr>
      <a:lvl4pPr marL="1173163" indent="-1841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MS PGothic" pitchFamily="34" charset="-128"/>
        </a:defRPr>
      </a:lvl4pPr>
      <a:lvl5pPr marL="1533525" indent="-180975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MS PGothic" pitchFamily="34" charset="-128"/>
        </a:defRPr>
      </a:lvl5pPr>
      <a:lvl6pPr marL="19907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4479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29051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3623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 userDrawn="1"/>
        </p:nvGrpSpPr>
        <p:grpSpPr bwMode="auto">
          <a:xfrm>
            <a:off x="0" y="-4763"/>
            <a:ext cx="9144000" cy="6867526"/>
            <a:chOff x="0" y="-3"/>
            <a:chExt cx="5760" cy="4326"/>
          </a:xfrm>
        </p:grpSpPr>
        <p:pic>
          <p:nvPicPr>
            <p:cNvPr id="3081" name="Picture 3" descr="Frame_Gray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-3"/>
              <a:ext cx="5760" cy="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68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11269" name="Rectangle 5"/>
            <p:cNvSpPr>
              <a:spLocks noChangeArrowheads="1"/>
            </p:cNvSpPr>
            <p:nvPr userDrawn="1"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11271" name="Rectangle 7"/>
            <p:cNvSpPr>
              <a:spLocks noChangeArrowheads="1"/>
            </p:cNvSpPr>
            <p:nvPr userDrawn="1"/>
          </p:nvSpPr>
          <p:spPr bwMode="auto">
            <a:xfrm>
              <a:off x="0" y="4201"/>
              <a:ext cx="5760" cy="1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6327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698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C532322-BAF1-4FAC-A835-4D8F00FEEF92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4751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453188"/>
            <a:ext cx="647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9EBBBD3-4FCD-436C-9D17-FD9DB12858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3080" name="Picture 15" descr="gent_sport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65938" y="6175375"/>
            <a:ext cx="14509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3" r:id="rId1"/>
    <p:sldLayoutId id="2147485231" r:id="rId2"/>
    <p:sldLayoutId id="2147485232" r:id="rId3"/>
    <p:sldLayoutId id="2147485233" r:id="rId4"/>
    <p:sldLayoutId id="2147485234" r:id="rId5"/>
    <p:sldLayoutId id="2147485235" r:id="rId6"/>
    <p:sldLayoutId id="2147485236" r:id="rId7"/>
    <p:sldLayoutId id="2147485237" r:id="rId8"/>
    <p:sldLayoutId id="2147485238" r:id="rId9"/>
    <p:sldLayoutId id="2147485239" r:id="rId10"/>
    <p:sldLayoutId id="214748524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61950" indent="-1825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828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bg2"/>
          </a:solidFill>
          <a:latin typeface="+mn-lt"/>
          <a:ea typeface="MS PGothic" pitchFamily="34" charset="-128"/>
        </a:defRPr>
      </a:lvl3pPr>
      <a:lvl4pPr marL="1173163" indent="-1841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MS PGothic" pitchFamily="34" charset="-128"/>
        </a:defRPr>
      </a:lvl4pPr>
      <a:lvl5pPr marL="1533525" indent="-180975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MS PGothic" pitchFamily="34" charset="-128"/>
        </a:defRPr>
      </a:lvl5pPr>
      <a:lvl6pPr marL="19907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4479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29051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3623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 userDrawn="1"/>
        </p:nvGrpSpPr>
        <p:grpSpPr bwMode="auto">
          <a:xfrm>
            <a:off x="0" y="-4763"/>
            <a:ext cx="9144000" cy="6867526"/>
            <a:chOff x="0" y="-3"/>
            <a:chExt cx="5760" cy="4326"/>
          </a:xfrm>
        </p:grpSpPr>
        <p:pic>
          <p:nvPicPr>
            <p:cNvPr id="4105" name="Picture 3" descr="Frame_Gray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-3"/>
              <a:ext cx="5760" cy="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08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47109" name="Rectangle 5"/>
            <p:cNvSpPr>
              <a:spLocks noChangeArrowheads="1"/>
            </p:cNvSpPr>
            <p:nvPr userDrawn="1"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47110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47111" name="Rectangle 7"/>
            <p:cNvSpPr>
              <a:spLocks noChangeArrowheads="1"/>
            </p:cNvSpPr>
            <p:nvPr userDrawn="1"/>
          </p:nvSpPr>
          <p:spPr bwMode="auto">
            <a:xfrm>
              <a:off x="0" y="4201"/>
              <a:ext cx="5760" cy="1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</p:grpSp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6327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11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698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3B3E4FF-42C7-4681-847B-019A18FB7A54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4711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4751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453188"/>
            <a:ext cx="647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D8A028F-7783-4EDE-832A-52EA864CF1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4104" name="Picture 13" descr="gent_sport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65938" y="6175375"/>
            <a:ext cx="14509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41" r:id="rId2"/>
    <p:sldLayoutId id="2147485242" r:id="rId3"/>
    <p:sldLayoutId id="2147485243" r:id="rId4"/>
    <p:sldLayoutId id="2147485244" r:id="rId5"/>
    <p:sldLayoutId id="2147485245" r:id="rId6"/>
    <p:sldLayoutId id="2147485246" r:id="rId7"/>
    <p:sldLayoutId id="2147485247" r:id="rId8"/>
    <p:sldLayoutId id="2147485248" r:id="rId9"/>
    <p:sldLayoutId id="2147485249" r:id="rId10"/>
    <p:sldLayoutId id="214748525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61950" indent="-1825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828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bg2"/>
          </a:solidFill>
          <a:latin typeface="+mn-lt"/>
          <a:ea typeface="MS PGothic" pitchFamily="34" charset="-128"/>
        </a:defRPr>
      </a:lvl3pPr>
      <a:lvl4pPr marL="1173163" indent="-1841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MS PGothic" pitchFamily="34" charset="-128"/>
        </a:defRPr>
      </a:lvl4pPr>
      <a:lvl5pPr marL="1533525" indent="-180975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MS PGothic" pitchFamily="34" charset="-128"/>
        </a:defRPr>
      </a:lvl5pPr>
      <a:lvl6pPr marL="19907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4479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29051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3623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0" y="-4763"/>
            <a:ext cx="9144000" cy="6867526"/>
            <a:chOff x="0" y="-3"/>
            <a:chExt cx="5760" cy="4326"/>
          </a:xfrm>
        </p:grpSpPr>
        <p:pic>
          <p:nvPicPr>
            <p:cNvPr id="5129" name="Picture 3" descr="Frame_Gray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-3"/>
              <a:ext cx="5760" cy="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4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51205" name="Rectangle 5"/>
            <p:cNvSpPr>
              <a:spLocks noChangeArrowheads="1"/>
            </p:cNvSpPr>
            <p:nvPr userDrawn="1"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51206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51207" name="Rectangle 7"/>
            <p:cNvSpPr>
              <a:spLocks noChangeArrowheads="1"/>
            </p:cNvSpPr>
            <p:nvPr userDrawn="1"/>
          </p:nvSpPr>
          <p:spPr bwMode="auto">
            <a:xfrm>
              <a:off x="0" y="4201"/>
              <a:ext cx="5760" cy="1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</p:grp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6327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698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39D7B51-F134-4E4F-A360-57FEF9E933FC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12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4751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12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453188"/>
            <a:ext cx="647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A0A2625-1D3D-4086-B539-58084CC0D8F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5128" name="Picture 13" descr="gent_sport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65938" y="6175375"/>
            <a:ext cx="14509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  <p:sldLayoutId id="2147485257" r:id="rId8"/>
    <p:sldLayoutId id="2147485258" r:id="rId9"/>
    <p:sldLayoutId id="2147485259" r:id="rId10"/>
    <p:sldLayoutId id="21474852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61950" indent="-1825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828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bg2"/>
          </a:solidFill>
          <a:latin typeface="+mn-lt"/>
          <a:ea typeface="MS PGothic" pitchFamily="34" charset="-128"/>
        </a:defRPr>
      </a:lvl3pPr>
      <a:lvl4pPr marL="1173163" indent="-1841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MS PGothic" pitchFamily="34" charset="-128"/>
        </a:defRPr>
      </a:lvl4pPr>
      <a:lvl5pPr marL="1533525" indent="-180975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MS PGothic" pitchFamily="34" charset="-128"/>
        </a:defRPr>
      </a:lvl5pPr>
      <a:lvl6pPr marL="19907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4479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29051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3623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 userDrawn="1"/>
        </p:nvGrpSpPr>
        <p:grpSpPr bwMode="auto">
          <a:xfrm>
            <a:off x="0" y="-4763"/>
            <a:ext cx="9144000" cy="6867526"/>
            <a:chOff x="0" y="-3"/>
            <a:chExt cx="5760" cy="4326"/>
          </a:xfrm>
        </p:grpSpPr>
        <p:pic>
          <p:nvPicPr>
            <p:cNvPr id="6153" name="Picture 3" descr="Frame_Gray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-3"/>
              <a:ext cx="5760" cy="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48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57349" name="Rectangle 5"/>
            <p:cNvSpPr>
              <a:spLocks noChangeArrowheads="1"/>
            </p:cNvSpPr>
            <p:nvPr userDrawn="1"/>
          </p:nvSpPr>
          <p:spPr bwMode="auto">
            <a:xfrm>
              <a:off x="5692" y="0"/>
              <a:ext cx="68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57350" name="Rectangle 6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  <p:sp>
          <p:nvSpPr>
            <p:cNvPr id="57351" name="Rectangle 7"/>
            <p:cNvSpPr>
              <a:spLocks noChangeArrowheads="1"/>
            </p:cNvSpPr>
            <p:nvPr userDrawn="1"/>
          </p:nvSpPr>
          <p:spPr bwMode="auto">
            <a:xfrm>
              <a:off x="0" y="4201"/>
              <a:ext cx="5760" cy="11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nl-NL">
                <a:ea typeface="ＭＳ Ｐゴシック" charset="0"/>
              </a:endParaRPr>
            </a:p>
          </p:txBody>
        </p:sp>
      </p:grpSp>
      <p:sp>
        <p:nvSpPr>
          <p:cNvPr id="573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549275"/>
            <a:ext cx="76327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00200"/>
            <a:ext cx="6985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5963" y="6453188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702C3F8-226B-4AF8-8CA8-1F368C3448B4}" type="datetime1">
              <a:rPr lang="nl-BE"/>
              <a:pPr>
                <a:defRPr/>
              </a:pPr>
              <a:t>13/11/2017</a:t>
            </a:fld>
            <a:endParaRPr lang="nl-BE"/>
          </a:p>
        </p:txBody>
      </p:sp>
      <p:sp>
        <p:nvSpPr>
          <p:cNvPr id="573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0113" y="6453188"/>
            <a:ext cx="47513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7188" y="6453188"/>
            <a:ext cx="6477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FD3C8D2-BF9B-42D7-B9AF-20EBBD24DE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6152" name="Picture 13" descr="gent_sport_RGB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865938" y="6175375"/>
            <a:ext cx="14509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261" r:id="rId2"/>
    <p:sldLayoutId id="2147485262" r:id="rId3"/>
    <p:sldLayoutId id="2147485263" r:id="rId4"/>
    <p:sldLayoutId id="2147485264" r:id="rId5"/>
    <p:sldLayoutId id="2147485265" r:id="rId6"/>
    <p:sldLayoutId id="2147485266" r:id="rId7"/>
    <p:sldLayoutId id="2147485267" r:id="rId8"/>
    <p:sldLayoutId id="2147485268" r:id="rId9"/>
    <p:sldLayoutId id="2147485269" r:id="rId10"/>
    <p:sldLayoutId id="21474852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361950" indent="-182563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809625" indent="-268288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bg2"/>
          </a:solidFill>
          <a:latin typeface="+mn-lt"/>
          <a:ea typeface="MS PGothic" pitchFamily="34" charset="-128"/>
        </a:defRPr>
      </a:lvl3pPr>
      <a:lvl4pPr marL="1173163" indent="-1841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§"/>
        <a:defRPr sz="2000">
          <a:solidFill>
            <a:schemeClr val="bg2"/>
          </a:solidFill>
          <a:latin typeface="+mn-lt"/>
          <a:ea typeface="MS PGothic" pitchFamily="34" charset="-128"/>
        </a:defRPr>
      </a:lvl4pPr>
      <a:lvl5pPr marL="1533525" indent="-180975" algn="l" rtl="0" eaLnBrk="0" fontAlgn="base" hangingPunct="0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MS PGothic" pitchFamily="34" charset="-128"/>
        </a:defRPr>
      </a:lvl5pPr>
      <a:lvl6pPr marL="19907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6pPr>
      <a:lvl7pPr marL="24479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7pPr>
      <a:lvl8pPr marL="29051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8pPr>
      <a:lvl9pPr marL="3362325" indent="-180975" algn="l" rtl="0" fontAlgn="base">
        <a:spcBef>
          <a:spcPct val="5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827584" y="764704"/>
            <a:ext cx="7632700" cy="1368152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chemeClr val="bg1"/>
                </a:solidFill>
              </a:rPr>
              <a:t> Van model naar dashboard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4D1D3-FC43-4D7D-B31A-E3F6B9C26F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292080" y="5517232"/>
            <a:ext cx="3320604" cy="44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nl-BE" sz="1050" kern="0" dirty="0" smtClean="0">
                <a:solidFill>
                  <a:schemeClr val="bg1"/>
                </a:solidFill>
              </a:rPr>
              <a:t> Bart Rosseau – dienst Data en Informatie</a:t>
            </a:r>
            <a:endParaRPr lang="nl-BE" sz="105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 Uitdagingen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AA433-5866-49C0-AB94-7D3965932FF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Inhoudelijk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Technisch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Procesmatig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Hard- en Software</a:t>
            </a:r>
          </a:p>
          <a:p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4D1D3-FC43-4D7D-B31A-E3F6B9C26F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Titel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Data en Beleid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894656" y="2276872"/>
            <a:ext cx="76327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nl-BE" kern="0" dirty="0" smtClean="0">
                <a:solidFill>
                  <a:schemeClr val="bg1"/>
                </a:solidFill>
              </a:rPr>
              <a:t>Model</a:t>
            </a:r>
          </a:p>
          <a:p>
            <a:r>
              <a:rPr lang="nl-BE" kern="0" dirty="0" smtClean="0">
                <a:solidFill>
                  <a:schemeClr val="bg1"/>
                </a:solidFill>
              </a:rPr>
              <a:t>Aanbod van Data</a:t>
            </a:r>
          </a:p>
          <a:p>
            <a:r>
              <a:rPr lang="nl-BE" kern="0" dirty="0" smtClean="0">
                <a:solidFill>
                  <a:schemeClr val="bg1"/>
                </a:solidFill>
              </a:rPr>
              <a:t>Beleidsvragen</a:t>
            </a:r>
            <a:endParaRPr lang="nl-BE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4D1D3-FC43-4D7D-B31A-E3F6B9C26F3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4D1D3-FC43-4D7D-B31A-E3F6B9C26F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4D1D3-FC43-4D7D-B31A-E3F6B9C26F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4D1D3-FC43-4D7D-B31A-E3F6B9C26F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4D1D3-FC43-4D7D-B31A-E3F6B9C26F3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17A2DC"/>
      </a:dk2>
      <a:lt2>
        <a:srgbClr val="22414E"/>
      </a:lt2>
      <a:accent1>
        <a:srgbClr val="EEB111"/>
      </a:accent1>
      <a:accent2>
        <a:srgbClr val="D3123E"/>
      </a:accent2>
      <a:accent3>
        <a:srgbClr val="FFFFFF"/>
      </a:accent3>
      <a:accent4>
        <a:srgbClr val="000000"/>
      </a:accent4>
      <a:accent5>
        <a:srgbClr val="F5D5AA"/>
      </a:accent5>
      <a:accent6>
        <a:srgbClr val="BF0F37"/>
      </a:accent6>
      <a:hlink>
        <a:srgbClr val="008752"/>
      </a:hlink>
      <a:folHlink>
        <a:srgbClr val="C1CD23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17A2DC"/>
        </a:dk2>
        <a:lt2>
          <a:srgbClr val="22414E"/>
        </a:lt2>
        <a:accent1>
          <a:srgbClr val="EEB111"/>
        </a:accent1>
        <a:accent2>
          <a:srgbClr val="D3123E"/>
        </a:accent2>
        <a:accent3>
          <a:srgbClr val="FFFFFF"/>
        </a:accent3>
        <a:accent4>
          <a:srgbClr val="000000"/>
        </a:accent4>
        <a:accent5>
          <a:srgbClr val="F5D5AA"/>
        </a:accent5>
        <a:accent6>
          <a:srgbClr val="BF0F37"/>
        </a:accent6>
        <a:hlink>
          <a:srgbClr val="008752"/>
        </a:hlink>
        <a:folHlink>
          <a:srgbClr val="C1C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3">
      <a:dk1>
        <a:srgbClr val="000000"/>
      </a:dk1>
      <a:lt1>
        <a:srgbClr val="FFFFFF"/>
      </a:lt1>
      <a:dk2>
        <a:srgbClr val="17A2DC"/>
      </a:dk2>
      <a:lt2>
        <a:srgbClr val="22414E"/>
      </a:lt2>
      <a:accent1>
        <a:srgbClr val="EEB111"/>
      </a:accent1>
      <a:accent2>
        <a:srgbClr val="D3123E"/>
      </a:accent2>
      <a:accent3>
        <a:srgbClr val="FFFFFF"/>
      </a:accent3>
      <a:accent4>
        <a:srgbClr val="000000"/>
      </a:accent4>
      <a:accent5>
        <a:srgbClr val="F5D5AA"/>
      </a:accent5>
      <a:accent6>
        <a:srgbClr val="BF0F37"/>
      </a:accent6>
      <a:hlink>
        <a:srgbClr val="008752"/>
      </a:hlink>
      <a:folHlink>
        <a:srgbClr val="C1CD23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17A2DC"/>
        </a:dk2>
        <a:lt2>
          <a:srgbClr val="22414E"/>
        </a:lt2>
        <a:accent1>
          <a:srgbClr val="EEB111"/>
        </a:accent1>
        <a:accent2>
          <a:srgbClr val="D3123E"/>
        </a:accent2>
        <a:accent3>
          <a:srgbClr val="FFFFFF"/>
        </a:accent3>
        <a:accent4>
          <a:srgbClr val="000000"/>
        </a:accent4>
        <a:accent5>
          <a:srgbClr val="F5D5AA"/>
        </a:accent5>
        <a:accent6>
          <a:srgbClr val="BF0F37"/>
        </a:accent6>
        <a:hlink>
          <a:srgbClr val="008752"/>
        </a:hlink>
        <a:folHlink>
          <a:srgbClr val="C1C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17A2DC"/>
      </a:dk2>
      <a:lt2>
        <a:srgbClr val="22414E"/>
      </a:lt2>
      <a:accent1>
        <a:srgbClr val="EEB111"/>
      </a:accent1>
      <a:accent2>
        <a:srgbClr val="D3123E"/>
      </a:accent2>
      <a:accent3>
        <a:srgbClr val="FFFFFF"/>
      </a:accent3>
      <a:accent4>
        <a:srgbClr val="000000"/>
      </a:accent4>
      <a:accent5>
        <a:srgbClr val="F5D5AA"/>
      </a:accent5>
      <a:accent6>
        <a:srgbClr val="BF0F37"/>
      </a:accent6>
      <a:hlink>
        <a:srgbClr val="008752"/>
      </a:hlink>
      <a:folHlink>
        <a:srgbClr val="C1CD23"/>
      </a:folHlink>
    </a:clrScheme>
    <a:fontScheme name="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17A2DC"/>
        </a:dk2>
        <a:lt2>
          <a:srgbClr val="22414E"/>
        </a:lt2>
        <a:accent1>
          <a:srgbClr val="EEB111"/>
        </a:accent1>
        <a:accent2>
          <a:srgbClr val="D3123E"/>
        </a:accent2>
        <a:accent3>
          <a:srgbClr val="FFFFFF"/>
        </a:accent3>
        <a:accent4>
          <a:srgbClr val="000000"/>
        </a:accent4>
        <a:accent5>
          <a:srgbClr val="F5D5AA"/>
        </a:accent5>
        <a:accent6>
          <a:srgbClr val="BF0F37"/>
        </a:accent6>
        <a:hlink>
          <a:srgbClr val="008752"/>
        </a:hlink>
        <a:folHlink>
          <a:srgbClr val="C1C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17A2DC"/>
      </a:dk2>
      <a:lt2>
        <a:srgbClr val="22414E"/>
      </a:lt2>
      <a:accent1>
        <a:srgbClr val="EEB111"/>
      </a:accent1>
      <a:accent2>
        <a:srgbClr val="D3123E"/>
      </a:accent2>
      <a:accent3>
        <a:srgbClr val="FFFFFF"/>
      </a:accent3>
      <a:accent4>
        <a:srgbClr val="000000"/>
      </a:accent4>
      <a:accent5>
        <a:srgbClr val="F5D5AA"/>
      </a:accent5>
      <a:accent6>
        <a:srgbClr val="BF0F37"/>
      </a:accent6>
      <a:hlink>
        <a:srgbClr val="008752"/>
      </a:hlink>
      <a:folHlink>
        <a:srgbClr val="C1CD23"/>
      </a:folHlink>
    </a:clrScheme>
    <a:fontScheme name="3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17A2DC"/>
        </a:dk2>
        <a:lt2>
          <a:srgbClr val="22414E"/>
        </a:lt2>
        <a:accent1>
          <a:srgbClr val="EEB111"/>
        </a:accent1>
        <a:accent2>
          <a:srgbClr val="D3123E"/>
        </a:accent2>
        <a:accent3>
          <a:srgbClr val="FFFFFF"/>
        </a:accent3>
        <a:accent4>
          <a:srgbClr val="000000"/>
        </a:accent4>
        <a:accent5>
          <a:srgbClr val="F5D5AA"/>
        </a:accent5>
        <a:accent6>
          <a:srgbClr val="BF0F37"/>
        </a:accent6>
        <a:hlink>
          <a:srgbClr val="008752"/>
        </a:hlink>
        <a:folHlink>
          <a:srgbClr val="C1C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13">
      <a:dk1>
        <a:srgbClr val="000000"/>
      </a:dk1>
      <a:lt1>
        <a:srgbClr val="FFFFFF"/>
      </a:lt1>
      <a:dk2>
        <a:srgbClr val="17A2DC"/>
      </a:dk2>
      <a:lt2>
        <a:srgbClr val="22414E"/>
      </a:lt2>
      <a:accent1>
        <a:srgbClr val="EEB111"/>
      </a:accent1>
      <a:accent2>
        <a:srgbClr val="D3123E"/>
      </a:accent2>
      <a:accent3>
        <a:srgbClr val="FFFFFF"/>
      </a:accent3>
      <a:accent4>
        <a:srgbClr val="000000"/>
      </a:accent4>
      <a:accent5>
        <a:srgbClr val="F5D5AA"/>
      </a:accent5>
      <a:accent6>
        <a:srgbClr val="BF0F37"/>
      </a:accent6>
      <a:hlink>
        <a:srgbClr val="008752"/>
      </a:hlink>
      <a:folHlink>
        <a:srgbClr val="C1CD23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17A2DC"/>
        </a:dk2>
        <a:lt2>
          <a:srgbClr val="22414E"/>
        </a:lt2>
        <a:accent1>
          <a:srgbClr val="EEB111"/>
        </a:accent1>
        <a:accent2>
          <a:srgbClr val="D3123E"/>
        </a:accent2>
        <a:accent3>
          <a:srgbClr val="FFFFFF"/>
        </a:accent3>
        <a:accent4>
          <a:srgbClr val="000000"/>
        </a:accent4>
        <a:accent5>
          <a:srgbClr val="F5D5AA"/>
        </a:accent5>
        <a:accent6>
          <a:srgbClr val="BF0F37"/>
        </a:accent6>
        <a:hlink>
          <a:srgbClr val="008752"/>
        </a:hlink>
        <a:folHlink>
          <a:srgbClr val="C1C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5_Default Design 13">
      <a:dk1>
        <a:srgbClr val="000000"/>
      </a:dk1>
      <a:lt1>
        <a:srgbClr val="FFFFFF"/>
      </a:lt1>
      <a:dk2>
        <a:srgbClr val="17A2DC"/>
      </a:dk2>
      <a:lt2>
        <a:srgbClr val="22414E"/>
      </a:lt2>
      <a:accent1>
        <a:srgbClr val="EEB111"/>
      </a:accent1>
      <a:accent2>
        <a:srgbClr val="D3123E"/>
      </a:accent2>
      <a:accent3>
        <a:srgbClr val="FFFFFF"/>
      </a:accent3>
      <a:accent4>
        <a:srgbClr val="000000"/>
      </a:accent4>
      <a:accent5>
        <a:srgbClr val="F5D5AA"/>
      </a:accent5>
      <a:accent6>
        <a:srgbClr val="BF0F37"/>
      </a:accent6>
      <a:hlink>
        <a:srgbClr val="008752"/>
      </a:hlink>
      <a:folHlink>
        <a:srgbClr val="C1CD23"/>
      </a:folHlink>
    </a:clrScheme>
    <a:fontScheme name="5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17A2DC"/>
        </a:dk2>
        <a:lt2>
          <a:srgbClr val="22414E"/>
        </a:lt2>
        <a:accent1>
          <a:srgbClr val="EEB111"/>
        </a:accent1>
        <a:accent2>
          <a:srgbClr val="D3123E"/>
        </a:accent2>
        <a:accent3>
          <a:srgbClr val="FFFFFF"/>
        </a:accent3>
        <a:accent4>
          <a:srgbClr val="000000"/>
        </a:accent4>
        <a:accent5>
          <a:srgbClr val="F5D5AA"/>
        </a:accent5>
        <a:accent6>
          <a:srgbClr val="BF0F37"/>
        </a:accent6>
        <a:hlink>
          <a:srgbClr val="008752"/>
        </a:hlink>
        <a:folHlink>
          <a:srgbClr val="C1C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</Words>
  <Application>Microsoft Office PowerPoint</Application>
  <PresentationFormat>Diavoorstelling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6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 Van model naar dashboard</vt:lpstr>
      <vt:lpstr> Uitdagingen</vt:lpstr>
      <vt:lpstr>Data en Beleid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/>
  <cp:revision>130</cp:revision>
  <dcterms:created xsi:type="dcterms:W3CDTF">2009-07-17T13:52:39Z</dcterms:created>
  <dcterms:modified xsi:type="dcterms:W3CDTF">2017-11-13T08:21:16Z</dcterms:modified>
</cp:coreProperties>
</file>